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72" r:id="rId9"/>
    <p:sldId id="273" r:id="rId10"/>
    <p:sldId id="274" r:id="rId11"/>
    <p:sldId id="269" r:id="rId12"/>
    <p:sldId id="275" r:id="rId13"/>
    <p:sldId id="276" r:id="rId14"/>
    <p:sldId id="277" r:id="rId15"/>
    <p:sldId id="270" r:id="rId16"/>
    <p:sldId id="260" r:id="rId17"/>
    <p:sldId id="271" r:id="rId18"/>
    <p:sldId id="261" r:id="rId19"/>
    <p:sldId id="262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1zX4o3YNnc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Multiplier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 smtClean="0"/>
              <a:t>Real Time Strategy Unit Balancing Tool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Project Supervisor: Dean O’Donnell</a:t>
            </a:r>
          </a:p>
          <a:p>
            <a:pPr algn="ctr"/>
            <a:r>
              <a:rPr lang="en-US" dirty="0" smtClean="0"/>
              <a:t>Readers: Brian Moriarty, Charles Rich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- </a:t>
            </a:r>
            <a:r>
              <a:rPr lang="en-US" dirty="0" err="1" smtClean="0"/>
              <a:t>HomeWorld</a:t>
            </a:r>
            <a:r>
              <a:rPr lang="en-US" dirty="0" smtClean="0"/>
              <a:t>: Deserts of </a:t>
            </a:r>
            <a:r>
              <a:rPr lang="en-US" dirty="0" err="1" smtClean="0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Strategy vs. Real-Time Tactics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 smtClean="0"/>
              <a:t>Subgenre of Real-Time Strategy</a:t>
            </a:r>
          </a:p>
          <a:p>
            <a:r>
              <a:rPr lang="en-US" dirty="0" smtClean="0"/>
              <a:t>Placement of Units</a:t>
            </a:r>
          </a:p>
          <a:p>
            <a:r>
              <a:rPr lang="en-US" dirty="0" smtClean="0"/>
              <a:t>Unit Troops Formation</a:t>
            </a:r>
          </a:p>
          <a:p>
            <a:r>
              <a:rPr lang="en-US" dirty="0" smtClean="0"/>
              <a:t>Tactical utilization of the environment</a:t>
            </a:r>
          </a:p>
          <a:p>
            <a:r>
              <a:rPr lang="en-US" dirty="0" smtClean="0"/>
              <a:t>Limited Resources</a:t>
            </a:r>
          </a:p>
          <a:p>
            <a:r>
              <a:rPr lang="en-US" dirty="0" err="1" smtClean="0"/>
              <a:t>Veterancy</a:t>
            </a:r>
            <a:endParaRPr lang="en-US" dirty="0" smtClean="0"/>
          </a:p>
          <a:p>
            <a:r>
              <a:rPr lang="en-US" dirty="0" smtClean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Real- Time Tactics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- </a:t>
            </a:r>
            <a:r>
              <a:rPr lang="en-US" dirty="0" smtClean="0"/>
              <a:t>We are the Dwarves</a:t>
            </a:r>
            <a:endParaRPr lang="en-US" dirty="0"/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Total War: Shogun 2</a:t>
            </a:r>
            <a:endParaRPr lang="en-US" dirty="0"/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</a:t>
            </a:r>
            <a:r>
              <a:rPr lang="en-US" i="1" dirty="0"/>
              <a:t>Final Fantasy XII: Revenant </a:t>
            </a:r>
            <a:r>
              <a:rPr lang="en-US" i="1" dirty="0" smtClean="0"/>
              <a:t>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Strategy vs. Real-Time Tactics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31167" y="2186239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Civilization V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4089871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Are The Dwarves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67" y="3138055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WarCraft</a:t>
            </a:r>
            <a:r>
              <a:rPr lang="en-US" sz="3600" dirty="0" smtClean="0"/>
              <a:t> III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666999" y="5041687"/>
            <a:ext cx="672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Counter Strike: Global Offensive</a:t>
            </a:r>
            <a:endParaRPr lang="en-US" sz="3600" dirty="0"/>
          </a:p>
        </p:txBody>
      </p:sp>
      <p:sp>
        <p:nvSpPr>
          <p:cNvPr id="9" name="Down Arrow 8"/>
          <p:cNvSpPr/>
          <p:nvPr/>
        </p:nvSpPr>
        <p:spPr>
          <a:xfrm>
            <a:off x="5305924" y="3787621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305924" y="2832570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05924" y="4736202"/>
            <a:ext cx="1580148" cy="305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 of Multiplier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Embodies:</a:t>
            </a:r>
          </a:p>
          <a:p>
            <a:pPr lvl="1"/>
            <a:r>
              <a:rPr lang="en-US" dirty="0" smtClean="0"/>
              <a:t>Real-Time Abstract Strategy</a:t>
            </a:r>
          </a:p>
          <a:p>
            <a:pPr lvl="1"/>
            <a:r>
              <a:rPr lang="en-US" dirty="0" smtClean="0"/>
              <a:t>Real-Time Tactics</a:t>
            </a:r>
          </a:p>
          <a:p>
            <a:pPr lvl="1"/>
            <a:r>
              <a:rPr lang="en-US" dirty="0" smtClean="0"/>
              <a:t>Real-Time Strategy</a:t>
            </a:r>
          </a:p>
          <a:p>
            <a:pPr lvl="1"/>
            <a:endParaRPr lang="en-US" dirty="0"/>
          </a:p>
          <a:p>
            <a:r>
              <a:rPr lang="en-US" dirty="0" smtClean="0"/>
              <a:t>Origins:</a:t>
            </a:r>
          </a:p>
          <a:p>
            <a:pPr lvl="1"/>
            <a:r>
              <a:rPr lang="en-US" dirty="0" smtClean="0"/>
              <a:t>Procedural Content Generation</a:t>
            </a:r>
          </a:p>
          <a:p>
            <a:pPr lvl="1"/>
            <a:r>
              <a:rPr lang="en-US" dirty="0" smtClean="0"/>
              <a:t>Mathematical Equations</a:t>
            </a:r>
          </a:p>
          <a:p>
            <a:pPr lvl="1"/>
            <a:r>
              <a:rPr lang="en-US" dirty="0" smtClean="0"/>
              <a:t>Game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 of Multiplier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</a:t>
            </a:r>
            <a:endParaRPr lang="en-US" dirty="0" smtClean="0"/>
          </a:p>
        </p:txBody>
      </p:sp>
      <p:pic>
        <p:nvPicPr>
          <p:cNvPr id="4" name="z1zX4o3YNn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0365" y="1690688"/>
            <a:ext cx="8611269" cy="48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for Game Appeal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Created Tool version</a:t>
            </a:r>
          </a:p>
          <a:p>
            <a:r>
              <a:rPr lang="en-US" dirty="0" smtClean="0"/>
              <a:t>Created 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of Real-Time Abstract Strategy Game</a:t>
            </a:r>
          </a:p>
          <a:p>
            <a:r>
              <a:rPr lang="en-US" dirty="0" smtClean="0"/>
              <a:t>Real-Time Strategy vs. Real-Time Tactics</a:t>
            </a:r>
          </a:p>
          <a:p>
            <a:r>
              <a:rPr lang="en-US" dirty="0" smtClean="0"/>
              <a:t>How it all ties into the foundation of Multiplier</a:t>
            </a:r>
          </a:p>
          <a:p>
            <a:r>
              <a:rPr lang="en-US" dirty="0" smtClean="0"/>
              <a:t>What Multiplier aims to do?</a:t>
            </a:r>
          </a:p>
          <a:p>
            <a:r>
              <a:rPr lang="en-US" dirty="0" smtClean="0"/>
              <a:t>Video Demo</a:t>
            </a:r>
          </a:p>
          <a:p>
            <a:r>
              <a:rPr lang="en-US" dirty="0" smtClean="0"/>
              <a:t>Test Evaluation</a:t>
            </a:r>
          </a:p>
          <a:p>
            <a:r>
              <a:rPr lang="en-US" dirty="0" smtClean="0"/>
              <a:t>Test Evaluation Results</a:t>
            </a:r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3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version -&gt; Tool Group (25 testers)</a:t>
            </a:r>
          </a:p>
          <a:p>
            <a:r>
              <a:rPr lang="en-US" dirty="0" smtClean="0"/>
              <a:t>Game version -&gt; Game Group (26 testers)</a:t>
            </a:r>
          </a:p>
          <a:p>
            <a:r>
              <a:rPr lang="en-US" dirty="0" smtClean="0"/>
              <a:t>Total valid testers: 50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tester from Game group didn’t complete survey. Discarded.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longer the green, the more testers agree the software fits the category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5" name="Content Placeholder 4" descr="https://lh4.googleusercontent.com/_wxmyTw7PiK406qINQobfhuXJXqYa0UeMNintiAGUiFbeK7m7yEGZPTjXnTFc2ojmM3r99gRfg91jNSWgG5nrkFsHG9LpjNsbcPq_EJr_ezG-9XgGLH8o9XPOlwgL1NBLMbZSs0reafqXh2EY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7" y="1551433"/>
            <a:ext cx="7347286" cy="4899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2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7" name="Content Placeholder 6" descr="https://lh5.googleusercontent.com/J9iMiCWMYT6VKNolzayplvjcZZhAfq0DI9ZwCpRNeRFfZ1dsGNQQymVFjg4nUvRpo_-UFpusIvPGgnH46SnlPZwY6VNdVPuzvgoKpIibDI1I3aWm55UQEWw5OpaaLNh6NCCev3KvC2fBDRecaQ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7" y="1546085"/>
            <a:ext cx="7363326" cy="49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5" name="Content Placeholder 4" descr="https://lh4.googleusercontent.com/_Qz5EFKy7q7iAZYIrSVNV3XFeQJiZl0D_nI1Vj-p_j4OjeCJRbnu0ALFMRq1sBmoRn7uVUOmfATVlWCYI8gp4-dahgqL_wQ4IAht4Vip9kQSEmoFtEeLTT6wTL6ww1ZTq8ds89KumuQ__Tzbj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2" y="1524688"/>
            <a:ext cx="7427496" cy="49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5" name="Content Placeholder 4" descr="https://lh5.googleusercontent.com/0OAm64Pp2bjWRcEigBP2d_Xx8aKVlcGY0pVYeXnRzRrrE5bbwje_pJOB3indlQWl3zhJCHFz8IdzxlvePO5NQiHBkPYw6DeV2likvpxkifDXov-7FQZge2RGMZmcSNha7IpWPXp9BNvkl_aLp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78" y="1556782"/>
            <a:ext cx="7331244" cy="488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Abstract Strategy Game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 Strategy Games played in Real-Time</a:t>
            </a:r>
          </a:p>
          <a:p>
            <a:r>
              <a:rPr lang="en-US" dirty="0" smtClean="0"/>
              <a:t>Minimal to no luck at all</a:t>
            </a:r>
          </a:p>
          <a:p>
            <a:r>
              <a:rPr lang="en-US" dirty="0" smtClean="0"/>
              <a:t>Skill based</a:t>
            </a:r>
          </a:p>
          <a:p>
            <a:r>
              <a:rPr lang="en-US" dirty="0" smtClean="0"/>
              <a:t>Complete Information available to all players</a:t>
            </a:r>
            <a:endParaRPr lang="en-US" dirty="0" smtClean="0"/>
          </a:p>
          <a:p>
            <a:r>
              <a:rPr lang="en-US" dirty="0" err="1" smtClean="0"/>
              <a:t>Themeless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Evaluation Results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significant difference of game appeal between two versions.</a:t>
            </a:r>
          </a:p>
          <a:p>
            <a:r>
              <a:rPr lang="en-US" dirty="0" smtClean="0"/>
              <a:t>Difficulty in Understanding:  Tool version &gt; Game version</a:t>
            </a:r>
          </a:p>
          <a:p>
            <a:r>
              <a:rPr lang="en-US" dirty="0" smtClean="0"/>
              <a:t>For improvement: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 smtClean="0"/>
              <a:t> Editor features, User Interface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 smtClean="0"/>
              <a:t> Gameplay, User Interface.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both versions are updated, testers more likely to keep playing.</a:t>
            </a:r>
          </a:p>
          <a:p>
            <a:r>
              <a:rPr lang="en-US" dirty="0" smtClean="0"/>
              <a:t>Editor is more confusing than Game.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- </a:t>
            </a:r>
            <a:r>
              <a:rPr lang="en-US" altLang="zh-TW" dirty="0" smtClean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zh-TW" altLang="en-US" dirty="0" smtClean="0"/>
              <a:t>  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zh-TW" altLang="en-US" dirty="0" smtClean="0"/>
              <a:t> 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Strategy vs. Real-Time Tactics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 smtClean="0"/>
              <a:t>Devise a strategic plan of actions for the one true goal</a:t>
            </a:r>
          </a:p>
          <a:p>
            <a:r>
              <a:rPr lang="en-US" dirty="0" smtClean="0"/>
              <a:t>Collection of Resources</a:t>
            </a:r>
          </a:p>
          <a:p>
            <a:r>
              <a:rPr lang="en-US" dirty="0" smtClean="0"/>
              <a:t>Base Building</a:t>
            </a:r>
          </a:p>
          <a:p>
            <a:r>
              <a:rPr lang="en-US" dirty="0" smtClean="0"/>
              <a:t>Technology Upgrades</a:t>
            </a:r>
          </a:p>
          <a:p>
            <a:r>
              <a:rPr lang="en-US" dirty="0" smtClean="0"/>
              <a:t>Various Unit Types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Real- Time 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- </a:t>
            </a:r>
            <a:r>
              <a:rPr lang="en-US" altLang="zh-TW" dirty="0" smtClean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- </a:t>
            </a:r>
            <a:r>
              <a:rPr lang="en-US" altLang="zh-TW" dirty="0" smtClean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395</Words>
  <Application>Microsoft Office PowerPoint</Application>
  <PresentationFormat>Widescreen</PresentationFormat>
  <Paragraphs>98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新細明體</vt:lpstr>
      <vt:lpstr>Arial</vt:lpstr>
      <vt:lpstr>Calibri</vt:lpstr>
      <vt:lpstr>Calibri Light</vt:lpstr>
      <vt:lpstr>Office Theme</vt:lpstr>
      <vt:lpstr>Multiplier</vt:lpstr>
      <vt:lpstr>Presentation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Real-Time Strategy vs. Real-Time Tactics</vt:lpstr>
      <vt:lpstr>Foundation of Multiplier</vt:lpstr>
      <vt:lpstr>Foundation of Multiplier</vt:lpstr>
      <vt:lpstr>Video Demo</vt:lpstr>
      <vt:lpstr>Test Evaluation</vt:lpstr>
      <vt:lpstr>Test Evaluation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Test Evaluation Results</vt:lpstr>
      <vt:lpstr>Q&amp;A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Lee, Thompson</cp:lastModifiedBy>
  <cp:revision>16</cp:revision>
  <dcterms:created xsi:type="dcterms:W3CDTF">2016-04-24T05:14:43Z</dcterms:created>
  <dcterms:modified xsi:type="dcterms:W3CDTF">2016-04-24T09:00:29Z</dcterms:modified>
</cp:coreProperties>
</file>